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9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F9FB77-67E4-432D-B82E-ADC7CA03DA7A}" type="doc">
      <dgm:prSet loTypeId="urn:microsoft.com/office/officeart/2005/8/layout/hList3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9FFA88-33A5-4D42-92CF-DC2213E9EDB0}">
      <dgm:prSet phldrT="[Text]"/>
      <dgm:spPr/>
      <dgm:t>
        <a:bodyPr/>
        <a:lstStyle/>
        <a:p>
          <a:r>
            <a:rPr lang="en-US" dirty="0" smtClean="0"/>
            <a:t>Community Health Profile Report</a:t>
          </a:r>
          <a:endParaRPr lang="en-US" dirty="0"/>
        </a:p>
      </dgm:t>
    </dgm:pt>
    <dgm:pt modelId="{CED509E8-8C0E-46D6-964E-F24F32A8CE95}" type="parTrans" cxnId="{7363F735-62A9-4895-A30B-BE89945B6926}">
      <dgm:prSet/>
      <dgm:spPr/>
      <dgm:t>
        <a:bodyPr/>
        <a:lstStyle/>
        <a:p>
          <a:endParaRPr lang="en-US"/>
        </a:p>
      </dgm:t>
    </dgm:pt>
    <dgm:pt modelId="{58731ABA-5ADF-427A-AF6C-31C9E219BE3C}" type="sibTrans" cxnId="{7363F735-62A9-4895-A30B-BE89945B6926}">
      <dgm:prSet/>
      <dgm:spPr/>
      <dgm:t>
        <a:bodyPr/>
        <a:lstStyle/>
        <a:p>
          <a:endParaRPr lang="en-US"/>
        </a:p>
      </dgm:t>
    </dgm:pt>
    <dgm:pt modelId="{67544850-17CD-4FFD-8FF2-AFBC6C3B6580}">
      <dgm:prSet phldrT="[Text]"/>
      <dgm:spPr/>
      <dgm:t>
        <a:bodyPr/>
        <a:lstStyle/>
        <a:p>
          <a:r>
            <a:rPr lang="en-US" dirty="0" smtClean="0"/>
            <a:t>Indicators Section</a:t>
          </a:r>
          <a:endParaRPr lang="en-US" dirty="0"/>
        </a:p>
      </dgm:t>
    </dgm:pt>
    <dgm:pt modelId="{7AB6E110-20C9-4BCD-85EE-CC5EA32E996F}" type="parTrans" cxnId="{C33242C1-89BE-4C9F-83D7-BB4B5F12F909}">
      <dgm:prSet/>
      <dgm:spPr/>
      <dgm:t>
        <a:bodyPr/>
        <a:lstStyle/>
        <a:p>
          <a:endParaRPr lang="en-US"/>
        </a:p>
      </dgm:t>
    </dgm:pt>
    <dgm:pt modelId="{20A40394-3A77-413C-B0AF-9AAD697B59B6}" type="sibTrans" cxnId="{C33242C1-89BE-4C9F-83D7-BB4B5F12F909}">
      <dgm:prSet/>
      <dgm:spPr/>
      <dgm:t>
        <a:bodyPr/>
        <a:lstStyle/>
        <a:p>
          <a:endParaRPr lang="en-US"/>
        </a:p>
      </dgm:t>
    </dgm:pt>
    <dgm:pt modelId="{B251F453-6025-4BE4-970E-A927A52ACB6C}">
      <dgm:prSet phldrT="[Text]"/>
      <dgm:spPr/>
      <dgm:t>
        <a:bodyPr/>
        <a:lstStyle/>
        <a:p>
          <a:r>
            <a:rPr lang="en-US" dirty="0" smtClean="0"/>
            <a:t>Geographic Groups Section</a:t>
          </a:r>
          <a:endParaRPr lang="en-US" dirty="0"/>
        </a:p>
      </dgm:t>
    </dgm:pt>
    <dgm:pt modelId="{60FD32B6-D4A4-47BC-A9EE-F3E4410F0E84}" type="parTrans" cxnId="{9676F9A5-54F7-4BE0-A4E9-77082022ABC5}">
      <dgm:prSet/>
      <dgm:spPr/>
      <dgm:t>
        <a:bodyPr/>
        <a:lstStyle/>
        <a:p>
          <a:endParaRPr lang="en-US"/>
        </a:p>
      </dgm:t>
    </dgm:pt>
    <dgm:pt modelId="{8A652C1A-B395-4524-8932-4A275592A3E8}" type="sibTrans" cxnId="{9676F9A5-54F7-4BE0-A4E9-77082022ABC5}">
      <dgm:prSet/>
      <dgm:spPr/>
      <dgm:t>
        <a:bodyPr/>
        <a:lstStyle/>
        <a:p>
          <a:endParaRPr lang="en-US"/>
        </a:p>
      </dgm:t>
    </dgm:pt>
    <dgm:pt modelId="{359A79B1-1AFC-4EF1-A8F2-1BF32799FA92}">
      <dgm:prSet phldrT="[Text]"/>
      <dgm:spPr/>
      <dgm:t>
        <a:bodyPr/>
        <a:lstStyle/>
        <a:p>
          <a:r>
            <a:rPr lang="en-US" dirty="0" smtClean="0"/>
            <a:t>Focus Groups Section</a:t>
          </a:r>
          <a:endParaRPr lang="en-US" dirty="0"/>
        </a:p>
      </dgm:t>
    </dgm:pt>
    <dgm:pt modelId="{3246C5AF-3FA5-498B-B338-CCBF6A37AF5F}" type="parTrans" cxnId="{133604B0-5DB9-40DC-B646-7361885E590E}">
      <dgm:prSet/>
      <dgm:spPr/>
      <dgm:t>
        <a:bodyPr/>
        <a:lstStyle/>
        <a:p>
          <a:endParaRPr lang="en-US"/>
        </a:p>
      </dgm:t>
    </dgm:pt>
    <dgm:pt modelId="{00507FEB-C3EA-434B-8C9A-BE4BDB49415F}" type="sibTrans" cxnId="{133604B0-5DB9-40DC-B646-7361885E590E}">
      <dgm:prSet/>
      <dgm:spPr/>
      <dgm:t>
        <a:bodyPr/>
        <a:lstStyle/>
        <a:p>
          <a:endParaRPr lang="en-US"/>
        </a:p>
      </dgm:t>
    </dgm:pt>
    <dgm:pt modelId="{1DB89512-20F2-454B-8B63-9CC665375B5D}">
      <dgm:prSet/>
      <dgm:spPr/>
      <dgm:t>
        <a:bodyPr/>
        <a:lstStyle/>
        <a:p>
          <a:endParaRPr lang="en-US"/>
        </a:p>
      </dgm:t>
    </dgm:pt>
    <dgm:pt modelId="{A0A44ECD-F5CF-44C5-8F28-AE02F35E5DC0}" type="parTrans" cxnId="{3266F275-02D6-466A-8B7D-4A03A0D65E35}">
      <dgm:prSet/>
      <dgm:spPr/>
      <dgm:t>
        <a:bodyPr/>
        <a:lstStyle/>
        <a:p>
          <a:endParaRPr lang="en-US"/>
        </a:p>
      </dgm:t>
    </dgm:pt>
    <dgm:pt modelId="{E25C7EA7-2D89-48DF-8ED1-597FAA4DD7C8}" type="sibTrans" cxnId="{3266F275-02D6-466A-8B7D-4A03A0D65E35}">
      <dgm:prSet/>
      <dgm:spPr/>
      <dgm:t>
        <a:bodyPr/>
        <a:lstStyle/>
        <a:p>
          <a:endParaRPr lang="en-US"/>
        </a:p>
      </dgm:t>
    </dgm:pt>
    <dgm:pt modelId="{08BDD15D-2B4E-48BF-8E7E-BCBC18105F7E}">
      <dgm:prSet/>
      <dgm:spPr/>
      <dgm:t>
        <a:bodyPr/>
        <a:lstStyle/>
        <a:p>
          <a:endParaRPr lang="en-US"/>
        </a:p>
      </dgm:t>
    </dgm:pt>
    <dgm:pt modelId="{AF5FE269-ECDA-49B0-A083-44CF38ED8F17}" type="parTrans" cxnId="{2BBF7452-28AA-480E-A56E-F3DB13BCA805}">
      <dgm:prSet/>
      <dgm:spPr/>
      <dgm:t>
        <a:bodyPr/>
        <a:lstStyle/>
        <a:p>
          <a:endParaRPr lang="en-US"/>
        </a:p>
      </dgm:t>
    </dgm:pt>
    <dgm:pt modelId="{23FC62F5-7FB7-46E6-B22A-8020461F7FC5}" type="sibTrans" cxnId="{2BBF7452-28AA-480E-A56E-F3DB13BCA805}">
      <dgm:prSet/>
      <dgm:spPr/>
      <dgm:t>
        <a:bodyPr/>
        <a:lstStyle/>
        <a:p>
          <a:endParaRPr lang="en-US"/>
        </a:p>
      </dgm:t>
    </dgm:pt>
    <dgm:pt modelId="{8BFC38DA-DD99-4324-B866-6ED62F5BED58}">
      <dgm:prSet/>
      <dgm:spPr/>
      <dgm:t>
        <a:bodyPr/>
        <a:lstStyle/>
        <a:p>
          <a:endParaRPr lang="en-US"/>
        </a:p>
      </dgm:t>
    </dgm:pt>
    <dgm:pt modelId="{A8032104-85A9-4548-A8E2-EF0713E16A05}" type="parTrans" cxnId="{0B9D5132-5AA4-4AED-A5AB-378DECBAD036}">
      <dgm:prSet/>
      <dgm:spPr/>
      <dgm:t>
        <a:bodyPr/>
        <a:lstStyle/>
        <a:p>
          <a:endParaRPr lang="en-US"/>
        </a:p>
      </dgm:t>
    </dgm:pt>
    <dgm:pt modelId="{7FCB4B96-AB11-41C9-9045-4AB3B1950F11}" type="sibTrans" cxnId="{0B9D5132-5AA4-4AED-A5AB-378DECBAD036}">
      <dgm:prSet/>
      <dgm:spPr/>
      <dgm:t>
        <a:bodyPr/>
        <a:lstStyle/>
        <a:p>
          <a:endParaRPr lang="en-US"/>
        </a:p>
      </dgm:t>
    </dgm:pt>
    <dgm:pt modelId="{8C24AEC9-ADAF-43AF-9F64-05858ABF4DD3}">
      <dgm:prSet/>
      <dgm:spPr/>
      <dgm:t>
        <a:bodyPr/>
        <a:lstStyle/>
        <a:p>
          <a:endParaRPr lang="en-US"/>
        </a:p>
      </dgm:t>
    </dgm:pt>
    <dgm:pt modelId="{C272735E-621A-47FB-8A7B-231B0DFFA587}" type="parTrans" cxnId="{0F46960A-2602-4523-AFD6-9AB91281D7E8}">
      <dgm:prSet/>
      <dgm:spPr/>
      <dgm:t>
        <a:bodyPr/>
        <a:lstStyle/>
        <a:p>
          <a:endParaRPr lang="en-US"/>
        </a:p>
      </dgm:t>
    </dgm:pt>
    <dgm:pt modelId="{B9536142-7E8C-4E65-BC22-D41DA3DEC5A2}" type="sibTrans" cxnId="{0F46960A-2602-4523-AFD6-9AB91281D7E8}">
      <dgm:prSet/>
      <dgm:spPr/>
      <dgm:t>
        <a:bodyPr/>
        <a:lstStyle/>
        <a:p>
          <a:endParaRPr lang="en-US"/>
        </a:p>
      </dgm:t>
    </dgm:pt>
    <dgm:pt modelId="{79D39FAE-3A72-4A22-946C-5FB61D5AC0CB}" type="pres">
      <dgm:prSet presAssocID="{39F9FB77-67E4-432D-B82E-ADC7CA03DA7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24F373-78F9-46A1-A105-62CB816D7B1B}" type="pres">
      <dgm:prSet presAssocID="{C89FFA88-33A5-4D42-92CF-DC2213E9EDB0}" presName="roof" presStyleLbl="dkBgShp" presStyleIdx="0" presStyleCnt="2" custLinFactNeighborX="-16250" custLinFactNeighborY="-83333"/>
      <dgm:spPr/>
      <dgm:t>
        <a:bodyPr/>
        <a:lstStyle/>
        <a:p>
          <a:endParaRPr lang="en-US"/>
        </a:p>
      </dgm:t>
    </dgm:pt>
    <dgm:pt modelId="{1C2AF6FC-6AF6-4642-ACB8-193F59062E6B}" type="pres">
      <dgm:prSet presAssocID="{C89FFA88-33A5-4D42-92CF-DC2213E9EDB0}" presName="pillars" presStyleCnt="0"/>
      <dgm:spPr/>
    </dgm:pt>
    <dgm:pt modelId="{1D776E73-F350-4531-919D-2BC1D6691F13}" type="pres">
      <dgm:prSet presAssocID="{C89FFA88-33A5-4D42-92CF-DC2213E9EDB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BF6A2-45FF-47A4-A69A-3D80B7E16C10}" type="pres">
      <dgm:prSet presAssocID="{B251F453-6025-4BE4-970E-A927A52ACB6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E7936-9A94-4C26-A0CF-025DF9C9DE58}" type="pres">
      <dgm:prSet presAssocID="{359A79B1-1AFC-4EF1-A8F2-1BF32799FA9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8DC9F-7DA2-4D2C-9138-08A06F2DA722}" type="pres">
      <dgm:prSet presAssocID="{C89FFA88-33A5-4D42-92CF-DC2213E9EDB0}" presName="base" presStyleLbl="dkBgShp" presStyleIdx="1" presStyleCnt="2"/>
      <dgm:spPr/>
    </dgm:pt>
  </dgm:ptLst>
  <dgm:cxnLst>
    <dgm:cxn modelId="{0F46960A-2602-4523-AFD6-9AB91281D7E8}" srcId="{39F9FB77-67E4-432D-B82E-ADC7CA03DA7A}" destId="{8C24AEC9-ADAF-43AF-9F64-05858ABF4DD3}" srcOrd="1" destOrd="0" parTransId="{C272735E-621A-47FB-8A7B-231B0DFFA587}" sibTransId="{B9536142-7E8C-4E65-BC22-D41DA3DEC5A2}"/>
    <dgm:cxn modelId="{0B9D5132-5AA4-4AED-A5AB-378DECBAD036}" srcId="{39F9FB77-67E4-432D-B82E-ADC7CA03DA7A}" destId="{8BFC38DA-DD99-4324-B866-6ED62F5BED58}" srcOrd="2" destOrd="0" parTransId="{A8032104-85A9-4548-A8E2-EF0713E16A05}" sibTransId="{7FCB4B96-AB11-41C9-9045-4AB3B1950F11}"/>
    <dgm:cxn modelId="{4B7379EF-CE1B-46C1-B9DB-83C57E8CD234}" type="presOf" srcId="{39F9FB77-67E4-432D-B82E-ADC7CA03DA7A}" destId="{79D39FAE-3A72-4A22-946C-5FB61D5AC0CB}" srcOrd="0" destOrd="0" presId="urn:microsoft.com/office/officeart/2005/8/layout/hList3"/>
    <dgm:cxn modelId="{9FF23869-F6AF-49EF-A7D8-EB7E4AA2B15A}" type="presOf" srcId="{C89FFA88-33A5-4D42-92CF-DC2213E9EDB0}" destId="{3424F373-78F9-46A1-A105-62CB816D7B1B}" srcOrd="0" destOrd="0" presId="urn:microsoft.com/office/officeart/2005/8/layout/hList3"/>
    <dgm:cxn modelId="{3266F275-02D6-466A-8B7D-4A03A0D65E35}" srcId="{39F9FB77-67E4-432D-B82E-ADC7CA03DA7A}" destId="{1DB89512-20F2-454B-8B63-9CC665375B5D}" srcOrd="4" destOrd="0" parTransId="{A0A44ECD-F5CF-44C5-8F28-AE02F35E5DC0}" sibTransId="{E25C7EA7-2D89-48DF-8ED1-597FAA4DD7C8}"/>
    <dgm:cxn modelId="{7363F735-62A9-4895-A30B-BE89945B6926}" srcId="{39F9FB77-67E4-432D-B82E-ADC7CA03DA7A}" destId="{C89FFA88-33A5-4D42-92CF-DC2213E9EDB0}" srcOrd="0" destOrd="0" parTransId="{CED509E8-8C0E-46D6-964E-F24F32A8CE95}" sibTransId="{58731ABA-5ADF-427A-AF6C-31C9E219BE3C}"/>
    <dgm:cxn modelId="{C87E7BEE-BC0E-4438-B46E-76BD838CC8E5}" type="presOf" srcId="{67544850-17CD-4FFD-8FF2-AFBC6C3B6580}" destId="{1D776E73-F350-4531-919D-2BC1D6691F13}" srcOrd="0" destOrd="0" presId="urn:microsoft.com/office/officeart/2005/8/layout/hList3"/>
    <dgm:cxn modelId="{C33242C1-89BE-4C9F-83D7-BB4B5F12F909}" srcId="{C89FFA88-33A5-4D42-92CF-DC2213E9EDB0}" destId="{67544850-17CD-4FFD-8FF2-AFBC6C3B6580}" srcOrd="0" destOrd="0" parTransId="{7AB6E110-20C9-4BCD-85EE-CC5EA32E996F}" sibTransId="{20A40394-3A77-413C-B0AF-9AAD697B59B6}"/>
    <dgm:cxn modelId="{133604B0-5DB9-40DC-B646-7361885E590E}" srcId="{C89FFA88-33A5-4D42-92CF-DC2213E9EDB0}" destId="{359A79B1-1AFC-4EF1-A8F2-1BF32799FA92}" srcOrd="2" destOrd="0" parTransId="{3246C5AF-3FA5-498B-B338-CCBF6A37AF5F}" sibTransId="{00507FEB-C3EA-434B-8C9A-BE4BDB49415F}"/>
    <dgm:cxn modelId="{4F7229CD-5A2E-4AEF-B52C-A107347ECFDB}" type="presOf" srcId="{B251F453-6025-4BE4-970E-A927A52ACB6C}" destId="{930BF6A2-45FF-47A4-A69A-3D80B7E16C10}" srcOrd="0" destOrd="0" presId="urn:microsoft.com/office/officeart/2005/8/layout/hList3"/>
    <dgm:cxn modelId="{C5D94D95-1AA2-45B3-A854-466BB75DB023}" type="presOf" srcId="{359A79B1-1AFC-4EF1-A8F2-1BF32799FA92}" destId="{802E7936-9A94-4C26-A0CF-025DF9C9DE58}" srcOrd="0" destOrd="0" presId="urn:microsoft.com/office/officeart/2005/8/layout/hList3"/>
    <dgm:cxn modelId="{9676F9A5-54F7-4BE0-A4E9-77082022ABC5}" srcId="{C89FFA88-33A5-4D42-92CF-DC2213E9EDB0}" destId="{B251F453-6025-4BE4-970E-A927A52ACB6C}" srcOrd="1" destOrd="0" parTransId="{60FD32B6-D4A4-47BC-A9EE-F3E4410F0E84}" sibTransId="{8A652C1A-B395-4524-8932-4A275592A3E8}"/>
    <dgm:cxn modelId="{2BBF7452-28AA-480E-A56E-F3DB13BCA805}" srcId="{39F9FB77-67E4-432D-B82E-ADC7CA03DA7A}" destId="{08BDD15D-2B4E-48BF-8E7E-BCBC18105F7E}" srcOrd="3" destOrd="0" parTransId="{AF5FE269-ECDA-49B0-A083-44CF38ED8F17}" sibTransId="{23FC62F5-7FB7-46E6-B22A-8020461F7FC5}"/>
    <dgm:cxn modelId="{D99431C2-B2DF-4D4D-B5CB-CC95B5E461F8}" type="presParOf" srcId="{79D39FAE-3A72-4A22-946C-5FB61D5AC0CB}" destId="{3424F373-78F9-46A1-A105-62CB816D7B1B}" srcOrd="0" destOrd="0" presId="urn:microsoft.com/office/officeart/2005/8/layout/hList3"/>
    <dgm:cxn modelId="{613118D8-557C-4678-8F6F-481410E91CC6}" type="presParOf" srcId="{79D39FAE-3A72-4A22-946C-5FB61D5AC0CB}" destId="{1C2AF6FC-6AF6-4642-ACB8-193F59062E6B}" srcOrd="1" destOrd="0" presId="urn:microsoft.com/office/officeart/2005/8/layout/hList3"/>
    <dgm:cxn modelId="{E03AECD5-A2E2-4641-AB71-EE6335DAB166}" type="presParOf" srcId="{1C2AF6FC-6AF6-4642-ACB8-193F59062E6B}" destId="{1D776E73-F350-4531-919D-2BC1D6691F13}" srcOrd="0" destOrd="0" presId="urn:microsoft.com/office/officeart/2005/8/layout/hList3"/>
    <dgm:cxn modelId="{04BDDAC3-BD48-490F-9466-EB07ABE4612D}" type="presParOf" srcId="{1C2AF6FC-6AF6-4642-ACB8-193F59062E6B}" destId="{930BF6A2-45FF-47A4-A69A-3D80B7E16C10}" srcOrd="1" destOrd="0" presId="urn:microsoft.com/office/officeart/2005/8/layout/hList3"/>
    <dgm:cxn modelId="{553966CC-4B06-446A-BE58-22A33A6982CD}" type="presParOf" srcId="{1C2AF6FC-6AF6-4642-ACB8-193F59062E6B}" destId="{802E7936-9A94-4C26-A0CF-025DF9C9DE58}" srcOrd="2" destOrd="0" presId="urn:microsoft.com/office/officeart/2005/8/layout/hList3"/>
    <dgm:cxn modelId="{1991F48D-FD1B-4ADC-AA68-9A634287149E}" type="presParOf" srcId="{79D39FAE-3A72-4A22-946C-5FB61D5AC0CB}" destId="{5958DC9F-7DA2-4D2C-9138-08A06F2DA72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4F373-78F9-46A1-A105-62CB816D7B1B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Community Health Profile Report</a:t>
          </a:r>
          <a:endParaRPr lang="en-US" sz="5700" kern="1200" dirty="0"/>
        </a:p>
      </dsp:txBody>
      <dsp:txXfrm>
        <a:off x="0" y="0"/>
        <a:ext cx="9144000" cy="2057400"/>
      </dsp:txXfrm>
    </dsp:sp>
    <dsp:sp modelId="{1D776E73-F350-4531-919D-2BC1D6691F13}">
      <dsp:nvSpPr>
        <dsp:cNvPr id="0" name=""/>
        <dsp:cNvSpPr/>
      </dsp:nvSpPr>
      <dsp:spPr>
        <a:xfrm>
          <a:off x="4464" y="2057400"/>
          <a:ext cx="3045023" cy="432054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Indicators Section</a:t>
          </a:r>
          <a:endParaRPr lang="en-US" sz="4500" kern="1200" dirty="0"/>
        </a:p>
      </dsp:txBody>
      <dsp:txXfrm>
        <a:off x="4464" y="2057400"/>
        <a:ext cx="3045023" cy="4320540"/>
      </dsp:txXfrm>
    </dsp:sp>
    <dsp:sp modelId="{930BF6A2-45FF-47A4-A69A-3D80B7E16C10}">
      <dsp:nvSpPr>
        <dsp:cNvPr id="0" name=""/>
        <dsp:cNvSpPr/>
      </dsp:nvSpPr>
      <dsp:spPr>
        <a:xfrm>
          <a:off x="3049488" y="2057400"/>
          <a:ext cx="3045023" cy="43205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Geographic Groups Section</a:t>
          </a:r>
          <a:endParaRPr lang="en-US" sz="4500" kern="1200" dirty="0"/>
        </a:p>
      </dsp:txBody>
      <dsp:txXfrm>
        <a:off x="3049488" y="2057400"/>
        <a:ext cx="3045023" cy="4320540"/>
      </dsp:txXfrm>
    </dsp:sp>
    <dsp:sp modelId="{802E7936-9A94-4C26-A0CF-025DF9C9DE58}">
      <dsp:nvSpPr>
        <dsp:cNvPr id="0" name=""/>
        <dsp:cNvSpPr/>
      </dsp:nvSpPr>
      <dsp:spPr>
        <a:xfrm>
          <a:off x="6094511" y="2057400"/>
          <a:ext cx="3045023" cy="432054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Focus Groups Section</a:t>
          </a:r>
          <a:endParaRPr lang="en-US" sz="4500" kern="1200" dirty="0"/>
        </a:p>
      </dsp:txBody>
      <dsp:txXfrm>
        <a:off x="6094511" y="2057400"/>
        <a:ext cx="3045023" cy="4320540"/>
      </dsp:txXfrm>
    </dsp:sp>
    <dsp:sp modelId="{5958DC9F-7DA2-4D2C-9138-08A06F2DA722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BE88B-297C-4D84-B5C8-562FD18783CB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6D5F5-AB9F-4E35-A4E0-6113C214F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C05E7-B69B-4F20-9C9F-9D443CE8EB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7754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D06D-CBEB-43F4-86EE-1626F683BB8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657B-68C7-41A8-919F-BA523B547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D06D-CBEB-43F4-86EE-1626F683BB8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657B-68C7-41A8-919F-BA523B547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D06D-CBEB-43F4-86EE-1626F683BB8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657B-68C7-41A8-919F-BA523B547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D06D-CBEB-43F4-86EE-1626F683BB8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657B-68C7-41A8-919F-BA523B547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D06D-CBEB-43F4-86EE-1626F683BB8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657B-68C7-41A8-919F-BA523B547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D06D-CBEB-43F4-86EE-1626F683BB8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657B-68C7-41A8-919F-BA523B547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D06D-CBEB-43F4-86EE-1626F683BB8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657B-68C7-41A8-919F-BA523B547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D06D-CBEB-43F4-86EE-1626F683BB8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657B-68C7-41A8-919F-BA523B547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D06D-CBEB-43F4-86EE-1626F683BB8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657B-68C7-41A8-919F-BA523B547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D06D-CBEB-43F4-86EE-1626F683BB8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657B-68C7-41A8-919F-BA523B547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D06D-CBEB-43F4-86EE-1626F683BB8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657B-68C7-41A8-919F-BA523B547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D06D-CBEB-43F4-86EE-1626F683BB8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C657B-68C7-41A8-919F-BA523B547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C:\Users\abarna\AppData\Local\Microsoft\Windows\Temporary Internet Files\Content.IE5\014HO156\MP90043054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9144000" cy="6093619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267200"/>
            <a:ext cx="6400800" cy="1981200"/>
          </a:xfrm>
        </p:spPr>
        <p:txBody>
          <a:bodyPr>
            <a:normAutofit/>
            <a:scene3d>
              <a:camera prst="orthographicFront"/>
              <a:lightRig rig="morning" dir="t"/>
            </a:scene3d>
            <a:sp3d prstMaterial="powder"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Advisory Committee</a:t>
            </a:r>
          </a:p>
          <a:p>
            <a:pPr>
              <a:spcBef>
                <a:spcPts val="0"/>
              </a:spcBef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3, 2012</a:t>
            </a:r>
          </a:p>
          <a:p>
            <a:endParaRPr lang="en-US" dirty="0"/>
          </a:p>
        </p:txBody>
      </p:sp>
      <p:pic>
        <p:nvPicPr>
          <p:cNvPr id="10244" name="Picture 4" descr="C:\Users\abarna\AppData\Local\Microsoft\Windows\Temporary Internet Files\Content.IE5\V3AJG5KO\MP90043945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447800"/>
            <a:ext cx="2797991" cy="4191000"/>
          </a:xfrm>
          <a:prstGeom prst="rect">
            <a:avLst/>
          </a:prstGeom>
          <a:noFill/>
        </p:spPr>
      </p:pic>
      <p:pic>
        <p:nvPicPr>
          <p:cNvPr id="13" name="Picture 12" descr="HCC logo colo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228600"/>
            <a:ext cx="9690105" cy="10668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28600" y="60960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www.healthycapitalcounties.org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dirty="0"/>
              <a:t>The vision of the Healthy! Capital Counties </a:t>
            </a:r>
            <a:r>
              <a:rPr lang="en-US" sz="3000" dirty="0" smtClean="0"/>
              <a:t>Community </a:t>
            </a:r>
            <a:r>
              <a:rPr lang="en-US" sz="3000" dirty="0"/>
              <a:t>Health Improvement Process is that all people in Clinton, Eaton, and Ingham Counties live:</a:t>
            </a:r>
          </a:p>
          <a:p>
            <a:pPr lvl="0"/>
            <a:r>
              <a:rPr lang="en-US" sz="2200" dirty="0"/>
              <a:t>In a physical, social, and cultural environment that supports health </a:t>
            </a:r>
          </a:p>
          <a:p>
            <a:pPr lvl="0"/>
            <a:r>
              <a:rPr lang="en-US" sz="2200" dirty="0"/>
              <a:t>In a safe, vibrant, and prosperous community that provides many opportunities to contribute and thrive</a:t>
            </a:r>
          </a:p>
          <a:p>
            <a:pPr lvl="0"/>
            <a:r>
              <a:rPr lang="en-US" sz="2200" dirty="0"/>
              <a:t>With minimal barriers and adequate resources to reach their full potential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6070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0" y="3276600"/>
            <a:ext cx="17526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Analyze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909763"/>
            <a:ext cx="9144000" cy="26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20"/>
            <a:ext cx="9214891" cy="685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91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VISION</vt:lpstr>
      <vt:lpstr>Slide 3</vt:lpstr>
      <vt:lpstr>Schedule</vt:lpstr>
      <vt:lpstr>Slide 5</vt:lpstr>
      <vt:lpstr>Slide 6</vt:lpstr>
    </vt:vector>
  </TitlesOfParts>
  <Company>Barry-Eaton District Health Dept.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Barna</dc:creator>
  <cp:lastModifiedBy>Anne Barna</cp:lastModifiedBy>
  <cp:revision>10</cp:revision>
  <dcterms:created xsi:type="dcterms:W3CDTF">2012-05-03T15:02:10Z</dcterms:created>
  <dcterms:modified xsi:type="dcterms:W3CDTF">2012-05-03T19:27:41Z</dcterms:modified>
</cp:coreProperties>
</file>